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26"/>
  </p:notesMasterIdLst>
  <p:sldIdLst>
    <p:sldId id="42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326" r:id="rId18"/>
    <p:sldId id="448" r:id="rId19"/>
    <p:sldId id="449" r:id="rId20"/>
    <p:sldId id="442" r:id="rId21"/>
    <p:sldId id="443" r:id="rId22"/>
    <p:sldId id="444" r:id="rId23"/>
    <p:sldId id="445" r:id="rId24"/>
    <p:sldId id="446" r:id="rId25"/>
    <p:sldId id="447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7" r:id="rId97"/>
    <p:sldId id="398" r:id="rId98"/>
    <p:sldId id="399" r:id="rId99"/>
    <p:sldId id="400" r:id="rId100"/>
    <p:sldId id="401" r:id="rId101"/>
    <p:sldId id="402" r:id="rId102"/>
    <p:sldId id="403" r:id="rId103"/>
    <p:sldId id="404" r:id="rId104"/>
    <p:sldId id="405" r:id="rId105"/>
    <p:sldId id="406" r:id="rId106"/>
    <p:sldId id="407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417" r:id="rId117"/>
    <p:sldId id="418" r:id="rId118"/>
    <p:sldId id="419" r:id="rId119"/>
    <p:sldId id="420" r:id="rId120"/>
    <p:sldId id="421" r:id="rId121"/>
    <p:sldId id="422" r:id="rId122"/>
    <p:sldId id="423" r:id="rId123"/>
    <p:sldId id="424" r:id="rId124"/>
    <p:sldId id="425" r:id="rId1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E107-2813-4B24-BB95-1CA4371AD2D4}" type="datetimeFigureOut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B271-E007-43E7-A682-7A50D8531A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23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DD6E4-7816-4B61-8E82-FBA043C49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23076-52E5-4018-82C9-42BA64B0F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D6804-F35C-4825-9751-F5D61EE3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AA2-4D09-454A-99D9-0E87C149710B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22F49F-229A-4CBD-9CBB-5C27C84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90DEDB-3856-43AD-87EC-3B24FD8A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4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F118-C93B-4749-BF3F-CF19C12B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FDEF80-2780-4F80-8C73-09ADFC9E2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E75CA6-E158-407E-8FE0-D60409BE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D6E8-6AC2-4ACC-85DE-6C19C04D3E3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7A67DF-E8A7-4745-9077-C229E108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52B35D-9292-4E82-8039-E3354CA3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49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9369F6A-5325-4529-9A71-094AE9305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B60B-F36F-4A68-9688-299869574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E9358-9BD8-48AA-A9E3-D7099063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FAEE-04AA-4939-8FF6-D203DFA6EF48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B13DFA-F94D-4188-9DE5-8D203253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EFD92-B981-4A09-8C65-029B332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91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0A867-FC09-4DF7-AB43-E8416528E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B0AA0C-47DA-4149-9421-C35CB23CA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6592B-2F77-4D07-B4DE-B01B0F20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3F7C-6C37-4600-B2C0-C00949B9023A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7CD22-0D70-42E7-9C5F-E397BE69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195880-6CFE-4BCE-ACEC-70D74D42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6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73447-AC51-480B-8E0E-F974E4AD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9A1C16-AF0F-4E1B-B408-F0168197D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EC565E-1074-4910-BEB8-266AD1BE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0578-3BCF-4716-860F-F031C87FAB81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1FF88C-68E1-45CC-A532-E46E54B1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DC21F8-7A65-4E0D-A483-2DF15FCF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05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BB025-2918-4A76-B591-9A1F2197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D96410-587B-4FA9-8EDC-6309A031D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C7E112-F203-48FF-B5D5-F3922DCA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83974-97BA-4D11-B1C0-9D80C8DD3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24701-00E7-463F-8BC0-D40B55CA37A6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3E7059-2C68-4BD9-B8D4-B7C4617A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D1E2A-304F-4124-8A98-89ABF791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6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57F8C-4DF0-47E3-B1E4-E0F1B341B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F2BEAD-A4BB-4032-B3C3-E258B7B4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4862F7-357C-4CBD-9FC2-78304965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4EA4EB-4794-4485-AA28-F013A9A1F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B88B47-EA08-4E29-8B25-87CEFD9E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3B7B76-0BCA-4392-B1C4-F2AD7AD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CDB-4634-4BAB-84ED-F2C4CB65B0A2}" type="datetime1">
              <a:rPr lang="pt-BR" smtClean="0"/>
              <a:t>27/07/2023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44E79A6-BA9D-4E67-B1AF-A83AB0A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391ECB-5F15-42D8-AB94-978BFA91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9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C058B-2C9D-4D65-A958-B4758788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52CA5FC-249E-4CD5-9CFC-4A3AFE6C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8B6F-B5F6-4272-96E7-A7AB6D81B1FB}" type="datetime1">
              <a:rPr lang="pt-BR" smtClean="0"/>
              <a:t>27/07/2023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ACA320-236C-4B8C-8C67-B1EAEB59E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7F857A-FE4D-4EA9-AA57-29942CE6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4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A34C800-1D8B-4C60-BD21-9260E6250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6CFA0-81ED-4255-9D8B-56A26DDEF55B}" type="datetime1">
              <a:rPr lang="pt-BR" smtClean="0"/>
              <a:t>27/07/2023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E51171-3A1D-47FA-9517-12883972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BC1BC6-78A2-4F0E-92C1-B0385C9C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90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1BDAE-BAC1-45FE-92AA-7D58657D1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E3016-E529-41A6-9122-236EF045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8F9E8A-FC7E-45B8-83CF-FF860A0BA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0762B0-C119-4FB2-94B5-831AE013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66BE-183D-4416-BC84-57834865887D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E46914-B9FA-47AB-98B5-2C0D7633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034A7C-300B-4103-B524-C65FAF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348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2743C-6ADA-422D-947F-25C419D5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A331507-DA59-4F95-80BA-8583F5122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65D0CA-112F-4000-93A2-42D4DA930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94053B-AF4C-4798-A564-3F8F438B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15F7-270F-46ED-8F37-F6B34773D015}" type="datetime1">
              <a:rPr lang="pt-BR" smtClean="0"/>
              <a:t>27/07/2023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3AC4A5-9043-4A8C-B881-C6D1B513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1B6A3B-3F85-4BF5-918C-3565DEEB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29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5CEF06-F9B0-4C0C-96FC-278594A0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1905AA-065B-4004-81B6-4D2FA4E97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5AEBF9-72D8-4FF7-8329-F541B7D14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4845-A640-486C-A2F6-26F77D5A34BE}" type="datetime1">
              <a:rPr lang="pt-BR" smtClean="0"/>
              <a:t>27/07/2023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9CFD8C-A346-4CD3-B655-39FF57711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3FEA84-19D0-4768-98DA-C7EA85185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77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1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5F950-0E37-3EC2-A17D-F23642B9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4" y="1201175"/>
            <a:ext cx="10200540" cy="32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252014C-B4B8-BB4B-664F-2677D6C8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1" y="5493190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47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B65A58-840C-4787-A917-681A2E5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2C530C-7FDB-4769-B588-ECE5A2E1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1" y="733246"/>
            <a:ext cx="10866229" cy="612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23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4835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66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6061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6198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5222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156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89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7939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1801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5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506B37-3A17-4FF6-A8C2-C36CE476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6700"/>
            <a:ext cx="10263057" cy="57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646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4253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449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995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3564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221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411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2831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5949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4109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BE63F7-BC85-424E-AA32-61A6DB43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90" y="804820"/>
            <a:ext cx="10477410" cy="59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9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773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686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6850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740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54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5A6E14-4A25-4678-A57F-BB6E9014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673707"/>
            <a:ext cx="10971861" cy="61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7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248A37-E985-4677-8228-3CFFE7706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98" y="989374"/>
            <a:ext cx="10169604" cy="5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1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993C637-E70B-423E-A9DC-03DCFAEF280B}"/>
              </a:ext>
            </a:extLst>
          </p:cNvPr>
          <p:cNvSpPr/>
          <p:nvPr/>
        </p:nvSpPr>
        <p:spPr>
          <a:xfrm>
            <a:off x="3191774" y="3244334"/>
            <a:ext cx="7464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Configurando o Android Studio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17333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73C710-536A-4848-9386-82124640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A6F1F7-8B17-4562-8055-17F483FB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55" y="889485"/>
            <a:ext cx="9595821" cy="53895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9BAFC6-6B1A-4EBC-BB9B-23A70C7E4EE6}"/>
              </a:ext>
            </a:extLst>
          </p:cNvPr>
          <p:cNvSpPr txBox="1"/>
          <p:nvPr/>
        </p:nvSpPr>
        <p:spPr>
          <a:xfrm>
            <a:off x="7710763" y="1130413"/>
            <a:ext cx="297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Caso já tenha instalado o AS em outras versões e queira importar suas configurações, escolha a opção “</a:t>
            </a:r>
            <a:r>
              <a:rPr lang="pt-BR" dirty="0" err="1">
                <a:solidFill>
                  <a:schemeClr val="bg1"/>
                </a:solidFill>
              </a:rPr>
              <a:t>Config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installation</a:t>
            </a:r>
            <a:r>
              <a:rPr lang="pt-BR" dirty="0">
                <a:solidFill>
                  <a:schemeClr val="bg1"/>
                </a:solidFill>
              </a:rPr>
              <a:t> folder” e a selecione.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A569E7D-6D30-49B9-98D5-CBCE38EB180F}"/>
              </a:ext>
            </a:extLst>
          </p:cNvPr>
          <p:cNvCxnSpPr>
            <a:cxnSpLocks/>
          </p:cNvCxnSpPr>
          <p:nvPr/>
        </p:nvCxnSpPr>
        <p:spPr>
          <a:xfrm flipH="1">
            <a:off x="7168552" y="2007576"/>
            <a:ext cx="542211" cy="11151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5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</a:t>
            </a:fld>
            <a:endParaRPr lang="pt-BR"/>
          </a:p>
        </p:txBody>
      </p:sp>
      <p:pic>
        <p:nvPicPr>
          <p:cNvPr id="2050" name="Picture 2" descr="Android Developers Blog: Android Studio Flamingo is stable">
            <a:extLst>
              <a:ext uri="{FF2B5EF4-FFF2-40B4-BE49-F238E27FC236}">
                <a16:creationId xmlns:a16="http://schemas.microsoft.com/office/drawing/2014/main" id="{2816B239-7781-442D-812A-E664948F2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53" y="1219152"/>
            <a:ext cx="6425967" cy="400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3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0443A6-2439-4372-B843-14F5051B4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44" y="797582"/>
            <a:ext cx="9983096" cy="56370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BF958A4-6933-4E8D-8BD1-1B17DC7CF86E}"/>
              </a:ext>
            </a:extLst>
          </p:cNvPr>
          <p:cNvSpPr txBox="1"/>
          <p:nvPr/>
        </p:nvSpPr>
        <p:spPr>
          <a:xfrm>
            <a:off x="2303253" y="1112808"/>
            <a:ext cx="73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Está opção é para perguntar se você gostaria que o Android Studio envie estatística para o Google.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A15B13-8DD4-487B-A56B-D1ED992C239F}"/>
              </a:ext>
            </a:extLst>
          </p:cNvPr>
          <p:cNvCxnSpPr>
            <a:cxnSpLocks/>
          </p:cNvCxnSpPr>
          <p:nvPr/>
        </p:nvCxnSpPr>
        <p:spPr>
          <a:xfrm flipH="1">
            <a:off x="4700228" y="1435973"/>
            <a:ext cx="1705694" cy="12670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60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1E4743-2D4F-4143-BC9E-96C19CF1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36" y="1067286"/>
            <a:ext cx="9683339" cy="54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15A61D9-9DAA-0917-3601-350991B33FAF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Instalação do Android Studio</a:t>
            </a:r>
          </a:p>
        </p:txBody>
      </p:sp>
      <p:pic>
        <p:nvPicPr>
          <p:cNvPr id="1026" name="Picture 2" descr="Novo kit para desenvolver apps em Android - Tecnologia - Correio de Gravata�">
            <a:extLst>
              <a:ext uri="{FF2B5EF4-FFF2-40B4-BE49-F238E27FC236}">
                <a16:creationId xmlns:a16="http://schemas.microsoft.com/office/drawing/2014/main" id="{5757D779-3471-3D82-BC55-892ADA66F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0529" y="6356350"/>
            <a:ext cx="1054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900948DA-0000-4D30-AAD1-61C43CCFDFB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616FA1-B97E-E645-C71F-520BF247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33" y="5579859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0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4DC059-4A15-413B-9248-C25C554C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9187"/>
            <a:ext cx="10547145" cy="59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4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01E307-9A2C-47E9-B49F-ADF6B7C5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295835"/>
            <a:ext cx="11618259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2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0B96E6-3E09-4895-8FC8-9727B573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95841"/>
            <a:ext cx="11366799" cy="64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58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4EA132-A988-4972-9BC4-A2062A29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36525"/>
            <a:ext cx="11550239" cy="65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E152AA-748A-43E7-B176-AF7C0F28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7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9994A6-BC71-46D8-ADEF-A57B3FA9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5EFD3D-E4B0-43C5-8930-5505A6C8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51" y="746125"/>
            <a:ext cx="10581349" cy="5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9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25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6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53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69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57D299F-3AAF-4FDF-B755-E4F35A018A1C}"/>
              </a:ext>
            </a:extLst>
          </p:cNvPr>
          <p:cNvSpPr txBox="1"/>
          <p:nvPr/>
        </p:nvSpPr>
        <p:spPr>
          <a:xfrm>
            <a:off x="835152" y="1147433"/>
            <a:ext cx="5127634" cy="483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Vamos </a:t>
            </a:r>
            <a:r>
              <a:rPr lang="en-US" sz="3600" dirty="0" err="1"/>
              <a:t>baixar</a:t>
            </a:r>
            <a:r>
              <a:rPr lang="en-US" sz="3600" dirty="0"/>
              <a:t> o download do Android studio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Abra</a:t>
            </a:r>
            <a:r>
              <a:rPr lang="en-US" sz="3600" dirty="0"/>
              <a:t> no </a:t>
            </a:r>
            <a:r>
              <a:rPr lang="en-US" sz="3600" dirty="0" err="1"/>
              <a:t>navegador</a:t>
            </a:r>
            <a:r>
              <a:rPr lang="en-US" sz="3600" dirty="0"/>
              <a:t> a </a:t>
            </a:r>
            <a:r>
              <a:rPr lang="en-US" sz="3600" dirty="0" err="1"/>
              <a:t>sua</a:t>
            </a:r>
            <a:r>
              <a:rPr lang="en-US" sz="3600" dirty="0"/>
              <a:t> </a:t>
            </a:r>
            <a:r>
              <a:rPr lang="en-US" sz="3600" dirty="0" err="1"/>
              <a:t>escolha</a:t>
            </a:r>
            <a:r>
              <a:rPr lang="en-US" sz="3600" dirty="0"/>
              <a:t> e </a:t>
            </a:r>
            <a:r>
              <a:rPr lang="en-US" sz="3600" dirty="0" err="1"/>
              <a:t>digite</a:t>
            </a:r>
            <a:r>
              <a:rPr lang="en-US" sz="3600" dirty="0"/>
              <a:t> download do android studio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</a:p>
        </p:txBody>
      </p:sp>
      <p:pic>
        <p:nvPicPr>
          <p:cNvPr id="5" name="Picture 4" descr="Dispositivo móvel com aplicativos">
            <a:extLst>
              <a:ext uri="{FF2B5EF4-FFF2-40B4-BE49-F238E27FC236}">
                <a16:creationId xmlns:a16="http://schemas.microsoft.com/office/drawing/2014/main" id="{C5F61DE6-4AD0-340E-0297-8941A2434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2" r="576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0948DA-0000-4D30-AAD1-61C43CCFDFB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6BDBE-3059-7B15-CF0D-54C950B77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5308600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92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538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948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94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164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961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985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067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392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341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77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AA7237-A2A9-8379-78B7-E8139E19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4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0948DA-0000-4D30-AAD1-61C43CCFDFB7}" type="slidenum">
              <a:rPr lang="pt-BR" smtClean="0"/>
              <a:pPr>
                <a:spcAft>
                  <a:spcPts val="600"/>
                </a:spcAft>
              </a:pPr>
              <a:t>4</a:t>
            </a:fld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AB4A85-650E-EEEE-77AB-60DF9FD5AF84}"/>
              </a:ext>
            </a:extLst>
          </p:cNvPr>
          <p:cNvCxnSpPr/>
          <p:nvPr/>
        </p:nvCxnSpPr>
        <p:spPr>
          <a:xfrm flipH="1">
            <a:off x="7143750" y="4243388"/>
            <a:ext cx="2100263" cy="1042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78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983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704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325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86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518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4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819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05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809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76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3992A-8968-DB35-FBB8-F0CA57E8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" y="938427"/>
            <a:ext cx="5881926" cy="5417923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68CC0D7-00D9-F8F1-5DD3-5C9DA7FA6AD4}"/>
              </a:ext>
            </a:extLst>
          </p:cNvPr>
          <p:cNvCxnSpPr>
            <a:cxnSpLocks/>
          </p:cNvCxnSpPr>
          <p:nvPr/>
        </p:nvCxnSpPr>
        <p:spPr>
          <a:xfrm flipH="1">
            <a:off x="5110392" y="3071813"/>
            <a:ext cx="2061933" cy="104621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915096-AD88-C5E1-CE90-61719E22EAFA}"/>
              </a:ext>
            </a:extLst>
          </p:cNvPr>
          <p:cNvSpPr txBox="1"/>
          <p:nvPr/>
        </p:nvSpPr>
        <p:spPr>
          <a:xfrm>
            <a:off x="7172324" y="2051870"/>
            <a:ext cx="4181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Clique em Download Android Flamingo e aguarde baixar o programa</a:t>
            </a:r>
          </a:p>
        </p:txBody>
      </p:sp>
    </p:spTree>
    <p:extLst>
      <p:ext uri="{BB962C8B-B14F-4D97-AF65-F5344CB8AC3E}">
        <p14:creationId xmlns:p14="http://schemas.microsoft.com/office/powerpoint/2010/main" val="1467292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243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056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32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238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273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779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273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537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373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6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B65A58-840C-4787-A917-681A2E5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460F3F-B788-4116-AF53-18D097640047}"/>
              </a:ext>
            </a:extLst>
          </p:cNvPr>
          <p:cNvSpPr txBox="1"/>
          <p:nvPr/>
        </p:nvSpPr>
        <p:spPr>
          <a:xfrm>
            <a:off x="2132162" y="3105834"/>
            <a:ext cx="7927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Instalação do Android Studio</a:t>
            </a:r>
          </a:p>
        </p:txBody>
      </p:sp>
      <p:pic>
        <p:nvPicPr>
          <p:cNvPr id="1026" name="Picture 2" descr="A evolução do Android: Um dos sistemas mais popular do mundo, já foi bem  diferente • Recanto do Dragão">
            <a:extLst>
              <a:ext uri="{FF2B5EF4-FFF2-40B4-BE49-F238E27FC236}">
                <a16:creationId xmlns:a16="http://schemas.microsoft.com/office/drawing/2014/main" id="{F6217902-4BEC-43F8-AE75-4EEFBF9F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6" y="810237"/>
            <a:ext cx="2817942" cy="28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evolução do Android: Um dos sistemas mais popular do mundo, já foi bem  diferente • Recanto do Dragão">
            <a:extLst>
              <a:ext uri="{FF2B5EF4-FFF2-40B4-BE49-F238E27FC236}">
                <a16:creationId xmlns:a16="http://schemas.microsoft.com/office/drawing/2014/main" id="{AB6DF15A-F889-4974-8CEB-466B94BB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977" y="3807905"/>
            <a:ext cx="2743199" cy="273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O que é Android - Portal GSTI">
            <a:extLst>
              <a:ext uri="{FF2B5EF4-FFF2-40B4-BE49-F238E27FC236}">
                <a16:creationId xmlns:a16="http://schemas.microsoft.com/office/drawing/2014/main" id="{C38E1F25-B093-445F-B2C5-FD3890F3F1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O que é Android - Portal GSTI">
            <a:extLst>
              <a:ext uri="{FF2B5EF4-FFF2-40B4-BE49-F238E27FC236}">
                <a16:creationId xmlns:a16="http://schemas.microsoft.com/office/drawing/2014/main" id="{13E21CF1-4B35-4DB8-8F33-089A8F5D5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7" y="43473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 que é Android - Portal GSTI">
            <a:extLst>
              <a:ext uri="{FF2B5EF4-FFF2-40B4-BE49-F238E27FC236}">
                <a16:creationId xmlns:a16="http://schemas.microsoft.com/office/drawing/2014/main" id="{3253D6E5-839D-4A20-A237-162277C8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497" y="1609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31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88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172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537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109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36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699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180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981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731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28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B65A58-840C-4787-A917-681A2E5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D01691-3133-4431-895C-C93D139A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97" y="773131"/>
            <a:ext cx="9854005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40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2358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7544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7033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5548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7954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462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090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54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406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56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B65A58-840C-4787-A917-681A2E5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2B5F83-C899-4C4D-8E76-DAFD74E2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513" y="583602"/>
            <a:ext cx="9810974" cy="56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51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299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3476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7316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604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794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313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802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0526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08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43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B65A58-840C-4787-A917-681A2E58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573618-0729-4420-85F2-CF3B6B2E210C}"/>
              </a:ext>
            </a:extLst>
          </p:cNvPr>
          <p:cNvSpPr/>
          <p:nvPr/>
        </p:nvSpPr>
        <p:spPr>
          <a:xfrm>
            <a:off x="1656271" y="1647646"/>
            <a:ext cx="89628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0000"/>
                </a:solidFill>
                <a:latin typeface="Arial" panose="020B0604020202020204" pitchFamily="34" charset="0"/>
              </a:rPr>
              <a:t>Na próxima opção, selecione a pasta/diretório que prefere instalar. É importante ressalvar que a pasta não pode conter espaços ou caracteres especiais, como: “$”, “%”, “-“, “!”, etc.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52740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771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588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6922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491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7152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78304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004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1905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826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46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247</Words>
  <Application>Microsoft Office PowerPoint</Application>
  <PresentationFormat>Widescreen</PresentationFormat>
  <Paragraphs>134</Paragraphs>
  <Slides>124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124</vt:i4>
      </vt:variant>
    </vt:vector>
  </HeadingPairs>
  <TitlesOfParts>
    <vt:vector size="1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Dos Reis</dc:creator>
  <cp:lastModifiedBy>Suporte</cp:lastModifiedBy>
  <cp:revision>122</cp:revision>
  <dcterms:created xsi:type="dcterms:W3CDTF">2022-04-06T16:27:10Z</dcterms:created>
  <dcterms:modified xsi:type="dcterms:W3CDTF">2023-07-27T17:06:07Z</dcterms:modified>
</cp:coreProperties>
</file>